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" ContentType="image/tif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8" r:id="rId12"/>
    <p:sldId id="266" r:id="rId13"/>
    <p:sldId id="267" r:id="rId14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606060"/>
        </a:solidFill>
        <a:effectLst/>
        <a:uFillTx/>
        <a:latin typeface="+mn-lt"/>
        <a:ea typeface="+mn-ea"/>
        <a:cs typeface="+mn-cs"/>
        <a:sym typeface="Gill Sans"/>
      </a:defRPr>
    </a:lvl1pPr>
    <a:lvl2pPr marL="0" marR="0" indent="228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606060"/>
        </a:solidFill>
        <a:effectLst/>
        <a:uFillTx/>
        <a:latin typeface="+mn-lt"/>
        <a:ea typeface="+mn-ea"/>
        <a:cs typeface="+mn-cs"/>
        <a:sym typeface="Gill Sans"/>
      </a:defRPr>
    </a:lvl2pPr>
    <a:lvl3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606060"/>
        </a:solidFill>
        <a:effectLst/>
        <a:uFillTx/>
        <a:latin typeface="+mn-lt"/>
        <a:ea typeface="+mn-ea"/>
        <a:cs typeface="+mn-cs"/>
        <a:sym typeface="Gill Sans"/>
      </a:defRPr>
    </a:lvl3pPr>
    <a:lvl4pPr marL="0" marR="0" indent="685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606060"/>
        </a:solidFill>
        <a:effectLst/>
        <a:uFillTx/>
        <a:latin typeface="+mn-lt"/>
        <a:ea typeface="+mn-ea"/>
        <a:cs typeface="+mn-cs"/>
        <a:sym typeface="Gill Sans"/>
      </a:defRPr>
    </a:lvl4pPr>
    <a:lvl5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606060"/>
        </a:solidFill>
        <a:effectLst/>
        <a:uFillTx/>
        <a:latin typeface="+mn-lt"/>
        <a:ea typeface="+mn-ea"/>
        <a:cs typeface="+mn-cs"/>
        <a:sym typeface="Gill Sans"/>
      </a:defRPr>
    </a:lvl5pPr>
    <a:lvl6pPr marL="0" marR="0" indent="1143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606060"/>
        </a:solidFill>
        <a:effectLst/>
        <a:uFillTx/>
        <a:latin typeface="+mn-lt"/>
        <a:ea typeface="+mn-ea"/>
        <a:cs typeface="+mn-cs"/>
        <a:sym typeface="Gill Sans"/>
      </a:defRPr>
    </a:lvl6pPr>
    <a:lvl7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606060"/>
        </a:solidFill>
        <a:effectLst/>
        <a:uFillTx/>
        <a:latin typeface="+mn-lt"/>
        <a:ea typeface="+mn-ea"/>
        <a:cs typeface="+mn-cs"/>
        <a:sym typeface="Gill Sans"/>
      </a:defRPr>
    </a:lvl7pPr>
    <a:lvl8pPr marL="0" marR="0" indent="1600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606060"/>
        </a:solidFill>
        <a:effectLst/>
        <a:uFillTx/>
        <a:latin typeface="+mn-lt"/>
        <a:ea typeface="+mn-ea"/>
        <a:cs typeface="+mn-cs"/>
        <a:sym typeface="Gill Sans"/>
      </a:defRPr>
    </a:lvl8pPr>
    <a:lvl9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606060"/>
        </a:solidFill>
        <a:effectLst/>
        <a:uFillTx/>
        <a:latin typeface="+mn-lt"/>
        <a:ea typeface="+mn-ea"/>
        <a:cs typeface="+mn-cs"/>
        <a:sym typeface="Gill San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606060"/>
        </a:fontRef>
        <a:srgbClr val="60606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7E3D2">
              <a:alpha val="5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FDF6DA"/>
              </a:solidFill>
              <a:prstDash val="solid"/>
              <a:miter lim="400000"/>
            </a:ln>
          </a:right>
          <a:top>
            <a:ln w="12700" cap="flat">
              <a:solidFill>
                <a:srgbClr val="FDF6DA"/>
              </a:solidFill>
              <a:prstDash val="solid"/>
              <a:miter lim="400000"/>
            </a:ln>
          </a:top>
          <a:bottom>
            <a:ln w="12700" cap="flat">
              <a:solidFill>
                <a:srgbClr val="FDF6DA"/>
              </a:solidFill>
              <a:prstDash val="solid"/>
              <a:miter lim="400000"/>
            </a:ln>
          </a:bottom>
          <a:insideH>
            <a:ln w="12700" cap="flat">
              <a:solidFill>
                <a:srgbClr val="FDF6D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A5C69B"/>
          </a:solidFill>
        </a:fill>
      </a:tcStyle>
    </a:firstCol>
    <a:lastRow>
      <a:tcTxStyle b="off" i="off">
        <a:fontRef idx="minor">
          <a:srgbClr val="606060"/>
        </a:fontRef>
        <a:srgbClr val="60606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FDF6DA"/>
              </a:solidFill>
              <a:prstDash val="solid"/>
              <a:miter lim="400000"/>
            </a:ln>
          </a:bottom>
          <a:insideH>
            <a:ln w="12700" cap="flat">
              <a:solidFill>
                <a:srgbClr val="FDF6D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C9D69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606060"/>
        </a:fontRef>
        <a:srgbClr val="606060"/>
      </a:tcTxStyle>
      <a:tcStyle>
        <a:tcBdr>
          <a:left>
            <a:ln w="12700" cap="flat">
              <a:solidFill>
                <a:srgbClr val="BDBBB3"/>
              </a:solidFill>
              <a:prstDash val="solid"/>
              <a:miter lim="400000"/>
            </a:ln>
          </a:left>
          <a:right>
            <a:ln w="12700" cap="flat">
              <a:solidFill>
                <a:srgbClr val="BDBBB3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BDBBB3"/>
              </a:solidFill>
              <a:prstDash val="solid"/>
              <a:miter lim="400000"/>
            </a:ln>
          </a:insideV>
        </a:tcBdr>
        <a:fill>
          <a:solidFill>
            <a:srgbClr val="E7E3D2"/>
          </a:solidFill>
        </a:fill>
      </a:tcStyle>
    </a:wholeTbl>
    <a:band2H>
      <a:tcTxStyle/>
      <a:tcStyle>
        <a:tcBdr/>
        <a:fill>
          <a:solidFill>
            <a:srgbClr val="F6F2E5"/>
          </a:solidFill>
        </a:fill>
      </a:tcStyle>
    </a:band2H>
    <a:firstCol>
      <a:tcTxStyle b="off" i="off">
        <a:fontRef idx="minor">
          <a:srgbClr val="606060"/>
        </a:fontRef>
        <a:srgbClr val="606060"/>
      </a:tcTxStyle>
      <a:tcStyle>
        <a:tcBdr>
          <a:left>
            <a:ln w="12700" cap="flat">
              <a:solidFill>
                <a:srgbClr val="A5A59F"/>
              </a:solidFill>
              <a:prstDash val="solid"/>
              <a:miter lim="400000"/>
            </a:ln>
          </a:left>
          <a:right>
            <a:ln w="12700" cap="flat">
              <a:solidFill>
                <a:srgbClr val="A5A59F"/>
              </a:solidFill>
              <a:prstDash val="solid"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A5A59F"/>
              </a:solidFill>
              <a:prstDash val="solid"/>
              <a:miter lim="400000"/>
            </a:ln>
          </a:insideH>
          <a:insideV>
            <a:ln w="12700" cap="flat">
              <a:solidFill>
                <a:srgbClr val="A5A59F"/>
              </a:solidFill>
              <a:prstDash val="solid"/>
              <a:miter lim="400000"/>
            </a:ln>
          </a:insideV>
        </a:tcBdr>
        <a:fill>
          <a:solidFill>
            <a:srgbClr val="D3CDB7"/>
          </a:solidFill>
        </a:fill>
      </a:tcStyle>
    </a:firstCol>
    <a:lastRow>
      <a:tcTxStyle b="off" i="off">
        <a:fontRef idx="minor">
          <a:srgbClr val="606060"/>
        </a:fontRef>
        <a:srgbClr val="606060"/>
      </a:tcTxStyle>
      <a:tcStyle>
        <a:tcBdr>
          <a:left>
            <a:ln w="12700" cap="flat">
              <a:solidFill>
                <a:srgbClr val="A5A59F"/>
              </a:solidFill>
              <a:prstDash val="solid"/>
              <a:miter lim="400000"/>
            </a:ln>
          </a:left>
          <a:right>
            <a:ln w="12700" cap="flat">
              <a:solidFill>
                <a:srgbClr val="A5A59F"/>
              </a:solidFill>
              <a:prstDash val="solid"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A5A59F"/>
              </a:solidFill>
              <a:prstDash val="solid"/>
              <a:miter lim="400000"/>
            </a:ln>
          </a:insideH>
          <a:insideV>
            <a:ln w="12700" cap="flat">
              <a:solidFill>
                <a:srgbClr val="A5A59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8E755A"/>
              </a:solidFill>
              <a:prstDash val="solid"/>
              <a:miter lim="400000"/>
            </a:ln>
          </a:left>
          <a:right>
            <a:ln w="12700" cap="flat">
              <a:solidFill>
                <a:srgbClr val="8E755A"/>
              </a:solidFill>
              <a:prstDash val="solid"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8E755A"/>
              </a:solidFill>
              <a:prstDash val="solid"/>
              <a:miter lim="400000"/>
            </a:ln>
          </a:insideH>
          <a:insideV>
            <a:ln w="12700" cap="flat">
              <a:solidFill>
                <a:srgbClr val="8E755A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EEE7283C-3CF3-47DC-8721-378D4A62B228}" styleName="">
    <a:tblBg/>
    <a:wholeTbl>
      <a:tcTxStyle b="off" i="off">
        <a:fontRef idx="major">
          <a:srgbClr val="606060"/>
        </a:fontRef>
        <a:srgbClr val="60606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DBBB3"/>
              </a:solidFill>
              <a:prstDash val="solid"/>
              <a:miter lim="400000"/>
            </a:ln>
          </a:top>
          <a:bottom>
            <a:ln w="12700" cap="flat">
              <a:solidFill>
                <a:srgbClr val="BDBBB3"/>
              </a:solidFill>
              <a:prstDash val="solid"/>
              <a:miter lim="400000"/>
            </a:ln>
          </a:bottom>
          <a:insideH>
            <a:ln w="12700" cap="flat">
              <a:solidFill>
                <a:srgbClr val="BDBBB3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3DA"/>
          </a:solidFill>
        </a:fill>
      </a:tcStyle>
    </a:wholeTbl>
    <a:band2H>
      <a:tcTxStyle/>
      <a:tcStyle>
        <a:tcBdr/>
        <a:fill>
          <a:solidFill>
            <a:srgbClr val="F9F5E8"/>
          </a:solidFill>
        </a:fill>
      </a:tcStyle>
    </a:band2H>
    <a:firstCol>
      <a:tcTxStyle b="off" i="off">
        <a:fontRef idx="minor">
          <a:srgbClr val="606060"/>
        </a:fontRef>
        <a:srgbClr val="606060"/>
      </a:tcTxStyle>
      <a:tcStyle>
        <a:tcBdr>
          <a:left>
            <a:ln w="12700" cap="flat">
              <a:solidFill>
                <a:srgbClr val="A5A59F"/>
              </a:solidFill>
              <a:prstDash val="solid"/>
              <a:miter lim="400000"/>
            </a:ln>
          </a:left>
          <a:right>
            <a:ln w="12700" cap="flat">
              <a:solidFill>
                <a:srgbClr val="A5A59F"/>
              </a:solidFill>
              <a:prstDash val="solid"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A5A59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6D5D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DBBB3"/>
              </a:solidFill>
              <a:prstDash val="solid"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4D616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solidFill>
                <a:srgbClr val="BDBBB3"/>
              </a:solidFill>
              <a:prstDash val="solid"/>
              <a:miter lim="400000"/>
            </a:ln>
          </a:bottom>
          <a:insideH>
            <a:ln w="12700" cap="flat">
              <a:solidFill>
                <a:srgbClr val="657477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F821DB8-F4EB-4A41-A1BA-3FCAFE7338EE}" styleName="">
    <a:tblBg/>
    <a:wholeTbl>
      <a:tcTxStyle b="off" i="off">
        <a:fontRef idx="minor">
          <a:srgbClr val="606060"/>
        </a:fontRef>
        <a:srgbClr val="60606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FECE2"/>
          </a:solidFill>
        </a:fill>
      </a:tcStyle>
    </a:wholeTbl>
    <a:band2H>
      <a:tcTxStyle/>
      <a:tcStyle>
        <a:tcBdr/>
        <a:fill>
          <a:solidFill>
            <a:srgbClr val="FFFBF1"/>
          </a:solidFill>
        </a:fill>
      </a:tcStyle>
    </a:band2H>
    <a:firstCol>
      <a:tcTxStyle b="off" i="off">
        <a:fontRef idx="minor">
          <a:srgbClr val="606060"/>
        </a:fontRef>
        <a:srgbClr val="60606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A29A85"/>
              </a:solidFill>
              <a:prstDash val="solid"/>
              <a:miter lim="400000"/>
            </a:ln>
          </a:right>
          <a:top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8E4D8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A29A85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A29A85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A29A85"/>
              </a:solidFill>
              <a:prstDash val="solid"/>
              <a:miter lim="400000"/>
            </a:ln>
          </a:bottom>
          <a:insideH>
            <a:ln w="12700" cap="flat">
              <a:solidFill>
                <a:srgbClr val="A29A85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33BA23B1-9221-436E-865A-0063620EA4FD}" styleName="">
    <a:tblBg/>
    <a:wholeTbl>
      <a:tcTxStyle b="off" i="off">
        <a:fontRef idx="minor">
          <a:srgbClr val="606060"/>
        </a:fontRef>
        <a:srgbClr val="60606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6D2C0">
              <a:alpha val="50000"/>
            </a:srgbClr>
          </a:solidFill>
        </a:fill>
      </a:tcStyle>
    </a:wholeTbl>
    <a:band2H>
      <a:tcTxStyle/>
      <a:tcStyle>
        <a:tcBdr/>
        <a:fill>
          <a:solidFill>
            <a:srgbClr val="E9E7DC"/>
          </a:solidFill>
        </a:fill>
      </a:tcStyle>
    </a:band2H>
    <a:firstCol>
      <a:tcTxStyle b="off" i="off">
        <a:fontRef idx="minor">
          <a:srgbClr val="606060"/>
        </a:fontRef>
        <a:srgbClr val="60606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5BEAA"/>
          </a:solidFill>
        </a:fill>
      </a:tcStyle>
    </a:firstCol>
    <a:lastRow>
      <a:tcTxStyle b="off" i="off">
        <a:fontRef idx="minor">
          <a:srgbClr val="606060"/>
        </a:fontRef>
        <a:srgbClr val="60606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6D2C0">
              <a:alpha val="25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28C7D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606060"/>
        </a:fontRef>
        <a:srgbClr val="60606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DBD2B2"/>
              </a:solidFill>
              <a:prstDash val="solid"/>
              <a:miter lim="400000"/>
            </a:ln>
          </a:top>
          <a:bottom>
            <a:ln w="12700" cap="flat">
              <a:solidFill>
                <a:srgbClr val="DBD2B2"/>
              </a:solidFill>
              <a:prstDash val="solid"/>
              <a:miter lim="400000"/>
            </a:ln>
          </a:bottom>
          <a:insideH>
            <a:ln w="12700" cap="flat">
              <a:solidFill>
                <a:srgbClr val="DBD2B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DF9ED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ff" i="off">
        <a:fontRef idx="minor">
          <a:srgbClr val="606060"/>
        </a:fontRef>
        <a:srgbClr val="606060"/>
      </a:tcTxStyle>
      <a:tcStyle>
        <a:tcBdr>
          <a:left>
            <a:ln w="25400" cap="flat">
              <a:solidFill>
                <a:srgbClr val="C6BB94"/>
              </a:solidFill>
              <a:prstDash val="solid"/>
              <a:miter lim="400000"/>
            </a:ln>
          </a:left>
          <a:right>
            <a:ln w="25400" cap="flat">
              <a:solidFill>
                <a:srgbClr val="C6BB94"/>
              </a:solidFill>
              <a:prstDash val="solid"/>
              <a:miter lim="400000"/>
            </a:ln>
          </a:right>
          <a:top>
            <a:ln w="12700" cap="flat">
              <a:solidFill>
                <a:srgbClr val="DBD2B2"/>
              </a:solidFill>
              <a:prstDash val="solid"/>
              <a:miter lim="400000"/>
            </a:ln>
          </a:top>
          <a:bottom>
            <a:ln w="12700" cap="flat">
              <a:solidFill>
                <a:srgbClr val="DBD2B2"/>
              </a:solidFill>
              <a:prstDash val="solid"/>
              <a:miter lim="400000"/>
            </a:ln>
          </a:bottom>
          <a:insideH>
            <a:ln w="12700" cap="flat">
              <a:solidFill>
                <a:srgbClr val="DBD2B2"/>
              </a:solidFill>
              <a:prstDash val="solid"/>
              <a:miter lim="400000"/>
            </a:ln>
          </a:insideH>
          <a:insideV>
            <a:ln w="12700" cap="flat">
              <a:solidFill>
                <a:srgbClr val="DBD2B2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606060"/>
        </a:fontRef>
        <a:srgbClr val="60606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C6BB94"/>
              </a:solidFill>
              <a:prstDash val="solid"/>
              <a:miter lim="400000"/>
            </a:ln>
          </a:top>
          <a:bottom>
            <a:ln w="25400" cap="flat">
              <a:solidFill>
                <a:srgbClr val="C6BB94"/>
              </a:solidFill>
              <a:prstDash val="solid"/>
              <a:miter lim="400000"/>
            </a:ln>
          </a:bottom>
          <a:insideH>
            <a:ln w="12700" cap="flat">
              <a:solidFill>
                <a:srgbClr val="DBD2B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606060"/>
        </a:fontRef>
        <a:srgbClr val="60606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C6BB94"/>
              </a:solidFill>
              <a:prstDash val="solid"/>
              <a:miter lim="400000"/>
            </a:ln>
          </a:top>
          <a:bottom>
            <a:ln w="25400" cap="flat">
              <a:solidFill>
                <a:srgbClr val="C6BB94"/>
              </a:solidFill>
              <a:prstDash val="solid"/>
              <a:miter lim="400000"/>
            </a:ln>
          </a:bottom>
          <a:insideH>
            <a:ln w="12700" cap="flat">
              <a:solidFill>
                <a:srgbClr val="DBD2B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360"/>
    <p:restoredTop sz="94605"/>
  </p:normalViewPr>
  <p:slideViewPr>
    <p:cSldViewPr snapToGrid="0" snapToObjects="1">
      <p:cViewPr varScale="1">
        <p:scale>
          <a:sx n="30" d="100"/>
          <a:sy n="30" d="100"/>
        </p:scale>
        <p:origin x="248" y="17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3" name="Shape 123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Line"/>
          <p:cNvSpPr/>
          <p:nvPr/>
        </p:nvSpPr>
        <p:spPr>
          <a:xfrm>
            <a:off x="952500" y="7289800"/>
            <a:ext cx="22479000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4" name="Title Text"/>
          <p:cNvSpPr txBox="1">
            <a:spLocks noGrp="1"/>
          </p:cNvSpPr>
          <p:nvPr>
            <p:ph type="title"/>
          </p:nvPr>
        </p:nvSpPr>
        <p:spPr>
          <a:xfrm>
            <a:off x="952500" y="4229100"/>
            <a:ext cx="22479000" cy="28575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952500" y="7823200"/>
            <a:ext cx="22479000" cy="1155700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20000"/>
              </a:lnSpc>
              <a:spcBef>
                <a:spcPts val="0"/>
              </a:spcBef>
              <a:buSzTx/>
              <a:buNone/>
              <a:defRPr sz="3200"/>
            </a:lvl1pPr>
            <a:lvl2pPr marL="0" indent="228600">
              <a:lnSpc>
                <a:spcPct val="120000"/>
              </a:lnSpc>
              <a:spcBef>
                <a:spcPts val="0"/>
              </a:spcBef>
              <a:buSzTx/>
              <a:buNone/>
              <a:defRPr sz="3200"/>
            </a:lvl2pPr>
            <a:lvl3pPr marL="0" indent="457200">
              <a:lnSpc>
                <a:spcPct val="120000"/>
              </a:lnSpc>
              <a:spcBef>
                <a:spcPts val="0"/>
              </a:spcBef>
              <a:buSzTx/>
              <a:buNone/>
              <a:defRPr sz="3200"/>
            </a:lvl3pPr>
            <a:lvl4pPr marL="0" indent="685800">
              <a:lnSpc>
                <a:spcPct val="120000"/>
              </a:lnSpc>
              <a:spcBef>
                <a:spcPts val="0"/>
              </a:spcBef>
              <a:buSzTx/>
              <a:buNone/>
              <a:defRPr sz="3200"/>
            </a:lvl4pPr>
            <a:lvl5pPr marL="0" indent="914400">
              <a:lnSpc>
                <a:spcPct val="120000"/>
              </a:lnSpc>
              <a:spcBef>
                <a:spcPts val="0"/>
              </a:spcBef>
              <a:buSzTx/>
              <a:buNone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898099" y="12319000"/>
            <a:ext cx="419101" cy="4572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–Johnny Appleseed"/>
          <p:cNvSpPr txBox="1">
            <a:spLocks noGrp="1"/>
          </p:cNvSpPr>
          <p:nvPr>
            <p:ph type="body" sz="quarter" idx="13"/>
          </p:nvPr>
        </p:nvSpPr>
        <p:spPr>
          <a:xfrm>
            <a:off x="952500" y="8318500"/>
            <a:ext cx="22479000" cy="7112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lnSpc>
                <a:spcPct val="140000"/>
              </a:lnSpc>
              <a:spcBef>
                <a:spcPts val="0"/>
              </a:spcBef>
              <a:buSzTx/>
              <a:buNone/>
              <a:defRPr sz="4200" i="1">
                <a:solidFill>
                  <a:srgbClr val="9D9D9D"/>
                </a:solidFill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100" name="“Type a quote here.”"/>
          <p:cNvSpPr txBox="1">
            <a:spLocks noGrp="1"/>
          </p:cNvSpPr>
          <p:nvPr>
            <p:ph type="body" sz="quarter" idx="14"/>
          </p:nvPr>
        </p:nvSpPr>
        <p:spPr>
          <a:xfrm>
            <a:off x="2387600" y="6064448"/>
            <a:ext cx="19621500" cy="8382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SzTx/>
              <a:buNone/>
              <a:defRPr sz="5000"/>
            </a:lvl1pPr>
          </a:lstStyle>
          <a:p>
            <a:r>
              <a:t>“Type a quote here.” </a:t>
            </a:r>
          </a:p>
        </p:txBody>
      </p:sp>
      <p:sp>
        <p:nvSpPr>
          <p:cNvPr id="10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Image"/>
          <p:cNvSpPr>
            <a:spLocks noGrp="1"/>
          </p:cNvSpPr>
          <p:nvPr>
            <p:ph type="pic" idx="13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Image"/>
          <p:cNvSpPr>
            <a:spLocks noGrp="1"/>
          </p:cNvSpPr>
          <p:nvPr>
            <p:ph type="pic" idx="13"/>
          </p:nvPr>
        </p:nvSpPr>
        <p:spPr>
          <a:xfrm>
            <a:off x="952500" y="1409700"/>
            <a:ext cx="22479000" cy="80010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4" name="Title Text"/>
          <p:cNvSpPr txBox="1">
            <a:spLocks noGrp="1"/>
          </p:cNvSpPr>
          <p:nvPr>
            <p:ph type="title"/>
          </p:nvPr>
        </p:nvSpPr>
        <p:spPr>
          <a:xfrm>
            <a:off x="952500" y="9982200"/>
            <a:ext cx="22479000" cy="15748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952500" y="11620500"/>
            <a:ext cx="22479000" cy="1181100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20000"/>
              </a:lnSpc>
              <a:spcBef>
                <a:spcPts val="0"/>
              </a:spcBef>
              <a:buSzTx/>
              <a:buNone/>
              <a:defRPr sz="3200"/>
            </a:lvl1pPr>
            <a:lvl2pPr marL="0" indent="228600">
              <a:lnSpc>
                <a:spcPct val="120000"/>
              </a:lnSpc>
              <a:spcBef>
                <a:spcPts val="0"/>
              </a:spcBef>
              <a:buSzTx/>
              <a:buNone/>
              <a:defRPr sz="3200"/>
            </a:lvl2pPr>
            <a:lvl3pPr marL="0" indent="457200">
              <a:lnSpc>
                <a:spcPct val="120000"/>
              </a:lnSpc>
              <a:spcBef>
                <a:spcPts val="0"/>
              </a:spcBef>
              <a:buSzTx/>
              <a:buNone/>
              <a:defRPr sz="3200"/>
            </a:lvl3pPr>
            <a:lvl4pPr marL="0" indent="685800">
              <a:lnSpc>
                <a:spcPct val="120000"/>
              </a:lnSpc>
              <a:spcBef>
                <a:spcPts val="0"/>
              </a:spcBef>
              <a:buSzTx/>
              <a:buNone/>
              <a:defRPr sz="3200"/>
            </a:lvl4pPr>
            <a:lvl5pPr marL="0" indent="914400">
              <a:lnSpc>
                <a:spcPct val="120000"/>
              </a:lnSpc>
              <a:spcBef>
                <a:spcPts val="0"/>
              </a:spcBef>
              <a:buSzTx/>
              <a:buNone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Text"/>
          <p:cNvSpPr txBox="1">
            <a:spLocks noGrp="1"/>
          </p:cNvSpPr>
          <p:nvPr>
            <p:ph type="title"/>
          </p:nvPr>
        </p:nvSpPr>
        <p:spPr>
          <a:xfrm>
            <a:off x="952500" y="5435600"/>
            <a:ext cx="22479000" cy="28575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Image"/>
          <p:cNvSpPr>
            <a:spLocks noGrp="1"/>
          </p:cNvSpPr>
          <p:nvPr>
            <p:ph type="pic" sz="half" idx="13"/>
          </p:nvPr>
        </p:nvSpPr>
        <p:spPr>
          <a:xfrm>
            <a:off x="12620884" y="1609325"/>
            <a:ext cx="10795001" cy="1035050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42" name="Title Text"/>
          <p:cNvSpPr txBox="1">
            <a:spLocks noGrp="1"/>
          </p:cNvSpPr>
          <p:nvPr>
            <p:ph type="title"/>
          </p:nvPr>
        </p:nvSpPr>
        <p:spPr>
          <a:xfrm>
            <a:off x="952500" y="3378200"/>
            <a:ext cx="10934700" cy="8534400"/>
          </a:xfrm>
          <a:prstGeom prst="rect">
            <a:avLst/>
          </a:prstGeom>
        </p:spPr>
        <p:txBody>
          <a:bodyPr anchor="t"/>
          <a:lstStyle/>
          <a:p>
            <a:r>
              <a:t>Title Text</a:t>
            </a:r>
          </a:p>
        </p:txBody>
      </p:sp>
      <p:sp>
        <p:nvSpPr>
          <p:cNvPr id="4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952500" y="1638300"/>
            <a:ext cx="10934700" cy="1181100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20000"/>
              </a:lnSpc>
              <a:spcBef>
                <a:spcPts val="0"/>
              </a:spcBef>
              <a:buSzTx/>
              <a:buNone/>
              <a:defRPr sz="3200"/>
            </a:lvl1pPr>
            <a:lvl2pPr marL="0" indent="228600">
              <a:lnSpc>
                <a:spcPct val="120000"/>
              </a:lnSpc>
              <a:spcBef>
                <a:spcPts val="0"/>
              </a:spcBef>
              <a:buSzTx/>
              <a:buNone/>
              <a:defRPr sz="3200"/>
            </a:lvl2pPr>
            <a:lvl3pPr marL="0" indent="457200">
              <a:lnSpc>
                <a:spcPct val="120000"/>
              </a:lnSpc>
              <a:spcBef>
                <a:spcPts val="0"/>
              </a:spcBef>
              <a:buSzTx/>
              <a:buNone/>
              <a:defRPr sz="3200"/>
            </a:lvl3pPr>
            <a:lvl4pPr marL="0" indent="685800">
              <a:lnSpc>
                <a:spcPct val="120000"/>
              </a:lnSpc>
              <a:spcBef>
                <a:spcPts val="0"/>
              </a:spcBef>
              <a:buSzTx/>
              <a:buNone/>
              <a:defRPr sz="3200"/>
            </a:lvl4pPr>
            <a:lvl5pPr marL="0" indent="914400">
              <a:lnSpc>
                <a:spcPct val="120000"/>
              </a:lnSpc>
              <a:spcBef>
                <a:spcPts val="0"/>
              </a:spcBef>
              <a:buSzTx/>
              <a:buNone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Line"/>
          <p:cNvSpPr/>
          <p:nvPr/>
        </p:nvSpPr>
        <p:spPr>
          <a:xfrm>
            <a:off x="952500" y="3619500"/>
            <a:ext cx="22494922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52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Line"/>
          <p:cNvSpPr/>
          <p:nvPr/>
        </p:nvSpPr>
        <p:spPr>
          <a:xfrm>
            <a:off x="952500" y="3619500"/>
            <a:ext cx="22479000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61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2" name="Body Level One…"/>
          <p:cNvSpPr txBox="1">
            <a:spLocks noGrp="1"/>
          </p:cNvSpPr>
          <p:nvPr>
            <p:ph type="body" idx="1"/>
          </p:nvPr>
        </p:nvSpPr>
        <p:spPr>
          <a:xfrm>
            <a:off x="952500" y="4267200"/>
            <a:ext cx="22479000" cy="8051800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Line"/>
          <p:cNvSpPr/>
          <p:nvPr/>
        </p:nvSpPr>
        <p:spPr>
          <a:xfrm>
            <a:off x="952500" y="3619500"/>
            <a:ext cx="22479000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71" name="Image"/>
          <p:cNvSpPr>
            <a:spLocks noGrp="1"/>
          </p:cNvSpPr>
          <p:nvPr>
            <p:ph type="pic" sz="half" idx="13"/>
          </p:nvPr>
        </p:nvSpPr>
        <p:spPr>
          <a:xfrm>
            <a:off x="987045" y="4211436"/>
            <a:ext cx="10744201" cy="777240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72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7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2687300" y="4114800"/>
            <a:ext cx="10744200" cy="7950200"/>
          </a:xfrm>
          <a:prstGeom prst="rect">
            <a:avLst/>
          </a:prstGeom>
        </p:spPr>
        <p:txBody>
          <a:bodyPr/>
          <a:lstStyle>
            <a:lvl1pPr marL="495300" indent="-495300">
              <a:spcBef>
                <a:spcPts val="4500"/>
              </a:spcBef>
              <a:buSzPct val="30000"/>
              <a:buBlip>
                <a:blip r:embed="rId2"/>
              </a:buBlip>
              <a:defRPr sz="4200"/>
            </a:lvl1pPr>
            <a:lvl2pPr marL="990600" indent="-495300">
              <a:spcBef>
                <a:spcPts val="4500"/>
              </a:spcBef>
              <a:buSzPct val="30000"/>
              <a:buBlip>
                <a:blip r:embed="rId2"/>
              </a:buBlip>
              <a:defRPr sz="4200"/>
            </a:lvl2pPr>
            <a:lvl3pPr marL="1485900" indent="-495300">
              <a:spcBef>
                <a:spcPts val="4500"/>
              </a:spcBef>
              <a:buSzPct val="30000"/>
              <a:buBlip>
                <a:blip r:embed="rId2"/>
              </a:buBlip>
              <a:defRPr sz="4200"/>
            </a:lvl3pPr>
            <a:lvl4pPr marL="1981200" indent="-495300">
              <a:spcBef>
                <a:spcPts val="4500"/>
              </a:spcBef>
              <a:buSzPct val="30000"/>
              <a:buBlip>
                <a:blip r:embed="rId2"/>
              </a:buBlip>
              <a:defRPr sz="4200"/>
            </a:lvl4pPr>
            <a:lvl5pPr marL="2476500" indent="-495300">
              <a:spcBef>
                <a:spcPts val="4500"/>
              </a:spcBef>
              <a:buSzPct val="30000"/>
              <a:buBlip>
                <a:blip r:embed="rId2"/>
              </a:buBlip>
              <a:defRPr sz="4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Image"/>
          <p:cNvSpPr>
            <a:spLocks noGrp="1"/>
          </p:cNvSpPr>
          <p:nvPr>
            <p:ph type="pic" sz="quarter" idx="13"/>
          </p:nvPr>
        </p:nvSpPr>
        <p:spPr>
          <a:xfrm>
            <a:off x="13208000" y="1358900"/>
            <a:ext cx="10160000" cy="50673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90" name="Image"/>
          <p:cNvSpPr>
            <a:spLocks noGrp="1"/>
          </p:cNvSpPr>
          <p:nvPr>
            <p:ph type="pic" sz="quarter" idx="14"/>
          </p:nvPr>
        </p:nvSpPr>
        <p:spPr>
          <a:xfrm>
            <a:off x="13208000" y="7086600"/>
            <a:ext cx="10160000" cy="489178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91" name="Image"/>
          <p:cNvSpPr>
            <a:spLocks noGrp="1"/>
          </p:cNvSpPr>
          <p:nvPr>
            <p:ph type="pic" sz="half" idx="15"/>
          </p:nvPr>
        </p:nvSpPr>
        <p:spPr>
          <a:xfrm>
            <a:off x="1048561" y="1380725"/>
            <a:ext cx="11480801" cy="1059180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9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2.jpeg"/><Relationship Id="rId15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4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"/>
          <p:cNvSpPr/>
          <p:nvPr/>
        </p:nvSpPr>
        <p:spPr>
          <a:xfrm>
            <a:off x="952500" y="13004800"/>
            <a:ext cx="22479000" cy="0"/>
          </a:xfrm>
          <a:prstGeom prst="line">
            <a:avLst/>
          </a:prstGeom>
          <a:ln w="762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3" name="Line"/>
          <p:cNvSpPr/>
          <p:nvPr/>
        </p:nvSpPr>
        <p:spPr>
          <a:xfrm>
            <a:off x="952500" y="711200"/>
            <a:ext cx="22479000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4" name="Body Level One…"/>
          <p:cNvSpPr txBox="1">
            <a:spLocks noGrp="1"/>
          </p:cNvSpPr>
          <p:nvPr>
            <p:ph type="body" idx="1"/>
          </p:nvPr>
        </p:nvSpPr>
        <p:spPr>
          <a:xfrm>
            <a:off x="952500" y="1384300"/>
            <a:ext cx="22479000" cy="10947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buBlip>
                <a:blip r:embed="rId15"/>
              </a:buBlip>
            </a:lvl1pPr>
            <a:lvl2pPr>
              <a:buBlip>
                <a:blip r:embed="rId15"/>
              </a:buBlip>
            </a:lvl2pPr>
            <a:lvl3pPr>
              <a:buBlip>
                <a:blip r:embed="rId15"/>
              </a:buBlip>
            </a:lvl3pPr>
            <a:lvl4pPr>
              <a:buBlip>
                <a:blip r:embed="rId15"/>
              </a:buBlip>
            </a:lvl4pPr>
            <a:lvl5pPr>
              <a:buBlip>
                <a:blip r:embed="rId15"/>
              </a:buBlip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Title Text"/>
          <p:cNvSpPr txBox="1">
            <a:spLocks noGrp="1"/>
          </p:cNvSpPr>
          <p:nvPr>
            <p:ph type="title"/>
          </p:nvPr>
        </p:nvSpPr>
        <p:spPr>
          <a:xfrm>
            <a:off x="952500" y="838200"/>
            <a:ext cx="22479000" cy="2679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923499" y="12319000"/>
            <a:ext cx="419101" cy="457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l" defTabSz="8255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0" b="0" i="0" u="none" strike="noStrike" cap="all" spc="0" baseline="0">
          <a:ln>
            <a:noFill/>
          </a:ln>
          <a:solidFill>
            <a:srgbClr val="606060"/>
          </a:solidFill>
          <a:uFillTx/>
          <a:latin typeface="+mj-lt"/>
          <a:ea typeface="+mj-ea"/>
          <a:cs typeface="+mj-cs"/>
          <a:sym typeface="Gill Sans Light"/>
        </a:defRPr>
      </a:lvl1pPr>
      <a:lvl2pPr marL="0" marR="0" indent="228600" algn="l" defTabSz="8255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0" b="0" i="0" u="none" strike="noStrike" cap="all" spc="0" baseline="0">
          <a:ln>
            <a:noFill/>
          </a:ln>
          <a:solidFill>
            <a:srgbClr val="606060"/>
          </a:solidFill>
          <a:uFillTx/>
          <a:latin typeface="+mj-lt"/>
          <a:ea typeface="+mj-ea"/>
          <a:cs typeface="+mj-cs"/>
          <a:sym typeface="Gill Sans Light"/>
        </a:defRPr>
      </a:lvl2pPr>
      <a:lvl3pPr marL="0" marR="0" indent="457200" algn="l" defTabSz="8255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0" b="0" i="0" u="none" strike="noStrike" cap="all" spc="0" baseline="0">
          <a:ln>
            <a:noFill/>
          </a:ln>
          <a:solidFill>
            <a:srgbClr val="606060"/>
          </a:solidFill>
          <a:uFillTx/>
          <a:latin typeface="+mj-lt"/>
          <a:ea typeface="+mj-ea"/>
          <a:cs typeface="+mj-cs"/>
          <a:sym typeface="Gill Sans Light"/>
        </a:defRPr>
      </a:lvl3pPr>
      <a:lvl4pPr marL="0" marR="0" indent="685800" algn="l" defTabSz="8255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0" b="0" i="0" u="none" strike="noStrike" cap="all" spc="0" baseline="0">
          <a:ln>
            <a:noFill/>
          </a:ln>
          <a:solidFill>
            <a:srgbClr val="606060"/>
          </a:solidFill>
          <a:uFillTx/>
          <a:latin typeface="+mj-lt"/>
          <a:ea typeface="+mj-ea"/>
          <a:cs typeface="+mj-cs"/>
          <a:sym typeface="Gill Sans Light"/>
        </a:defRPr>
      </a:lvl4pPr>
      <a:lvl5pPr marL="0" marR="0" indent="914400" algn="l" defTabSz="8255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0" b="0" i="0" u="none" strike="noStrike" cap="all" spc="0" baseline="0">
          <a:ln>
            <a:noFill/>
          </a:ln>
          <a:solidFill>
            <a:srgbClr val="606060"/>
          </a:solidFill>
          <a:uFillTx/>
          <a:latin typeface="+mj-lt"/>
          <a:ea typeface="+mj-ea"/>
          <a:cs typeface="+mj-cs"/>
          <a:sym typeface="Gill Sans Light"/>
        </a:defRPr>
      </a:lvl5pPr>
      <a:lvl6pPr marL="0" marR="0" indent="1143000" algn="l" defTabSz="8255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0" b="0" i="0" u="none" strike="noStrike" cap="all" spc="0" baseline="0">
          <a:ln>
            <a:noFill/>
          </a:ln>
          <a:solidFill>
            <a:srgbClr val="606060"/>
          </a:solidFill>
          <a:uFillTx/>
          <a:latin typeface="+mj-lt"/>
          <a:ea typeface="+mj-ea"/>
          <a:cs typeface="+mj-cs"/>
          <a:sym typeface="Gill Sans Light"/>
        </a:defRPr>
      </a:lvl6pPr>
      <a:lvl7pPr marL="0" marR="0" indent="1371600" algn="l" defTabSz="8255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0" b="0" i="0" u="none" strike="noStrike" cap="all" spc="0" baseline="0">
          <a:ln>
            <a:noFill/>
          </a:ln>
          <a:solidFill>
            <a:srgbClr val="606060"/>
          </a:solidFill>
          <a:uFillTx/>
          <a:latin typeface="+mj-lt"/>
          <a:ea typeface="+mj-ea"/>
          <a:cs typeface="+mj-cs"/>
          <a:sym typeface="Gill Sans Light"/>
        </a:defRPr>
      </a:lvl7pPr>
      <a:lvl8pPr marL="0" marR="0" indent="1600200" algn="l" defTabSz="8255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0" b="0" i="0" u="none" strike="noStrike" cap="all" spc="0" baseline="0">
          <a:ln>
            <a:noFill/>
          </a:ln>
          <a:solidFill>
            <a:srgbClr val="606060"/>
          </a:solidFill>
          <a:uFillTx/>
          <a:latin typeface="+mj-lt"/>
          <a:ea typeface="+mj-ea"/>
          <a:cs typeface="+mj-cs"/>
          <a:sym typeface="Gill Sans Light"/>
        </a:defRPr>
      </a:lvl8pPr>
      <a:lvl9pPr marL="0" marR="0" indent="1828800" algn="l" defTabSz="8255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0" b="0" i="0" u="none" strike="noStrike" cap="all" spc="0" baseline="0">
          <a:ln>
            <a:noFill/>
          </a:ln>
          <a:solidFill>
            <a:srgbClr val="606060"/>
          </a:solidFill>
          <a:uFillTx/>
          <a:latin typeface="+mj-lt"/>
          <a:ea typeface="+mj-ea"/>
          <a:cs typeface="+mj-cs"/>
          <a:sym typeface="Gill Sans Light"/>
        </a:defRPr>
      </a:lvl9pPr>
    </p:titleStyle>
    <p:bodyStyle>
      <a:lvl1pPr marL="571500" marR="0" indent="-5715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30000"/>
        <a:buFontTx/>
        <a:buBlip>
          <a:blip r:embed="rId15"/>
        </a:buBlip>
        <a:tabLst/>
        <a:defRPr sz="4600" b="0" i="0" u="none" strike="noStrike" cap="none" spc="0" baseline="0">
          <a:ln>
            <a:noFill/>
          </a:ln>
          <a:solidFill>
            <a:srgbClr val="606060"/>
          </a:solidFill>
          <a:uFillTx/>
          <a:latin typeface="+mn-lt"/>
          <a:ea typeface="+mn-ea"/>
          <a:cs typeface="+mn-cs"/>
          <a:sym typeface="Gill Sans"/>
        </a:defRPr>
      </a:lvl1pPr>
      <a:lvl2pPr marL="1143000" marR="0" indent="-5715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30000"/>
        <a:buFontTx/>
        <a:buBlip>
          <a:blip r:embed="rId15"/>
        </a:buBlip>
        <a:tabLst/>
        <a:defRPr sz="4600" b="0" i="0" u="none" strike="noStrike" cap="none" spc="0" baseline="0">
          <a:ln>
            <a:noFill/>
          </a:ln>
          <a:solidFill>
            <a:srgbClr val="606060"/>
          </a:solidFill>
          <a:uFillTx/>
          <a:latin typeface="+mn-lt"/>
          <a:ea typeface="+mn-ea"/>
          <a:cs typeface="+mn-cs"/>
          <a:sym typeface="Gill Sans"/>
        </a:defRPr>
      </a:lvl2pPr>
      <a:lvl3pPr marL="1714500" marR="0" indent="-5715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30000"/>
        <a:buFontTx/>
        <a:buBlip>
          <a:blip r:embed="rId15"/>
        </a:buBlip>
        <a:tabLst/>
        <a:defRPr sz="4600" b="0" i="0" u="none" strike="noStrike" cap="none" spc="0" baseline="0">
          <a:ln>
            <a:noFill/>
          </a:ln>
          <a:solidFill>
            <a:srgbClr val="606060"/>
          </a:solidFill>
          <a:uFillTx/>
          <a:latin typeface="+mn-lt"/>
          <a:ea typeface="+mn-ea"/>
          <a:cs typeface="+mn-cs"/>
          <a:sym typeface="Gill Sans"/>
        </a:defRPr>
      </a:lvl3pPr>
      <a:lvl4pPr marL="2286000" marR="0" indent="-5715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30000"/>
        <a:buFontTx/>
        <a:buBlip>
          <a:blip r:embed="rId15"/>
        </a:buBlip>
        <a:tabLst/>
        <a:defRPr sz="4600" b="0" i="0" u="none" strike="noStrike" cap="none" spc="0" baseline="0">
          <a:ln>
            <a:noFill/>
          </a:ln>
          <a:solidFill>
            <a:srgbClr val="606060"/>
          </a:solidFill>
          <a:uFillTx/>
          <a:latin typeface="+mn-lt"/>
          <a:ea typeface="+mn-ea"/>
          <a:cs typeface="+mn-cs"/>
          <a:sym typeface="Gill Sans"/>
        </a:defRPr>
      </a:lvl4pPr>
      <a:lvl5pPr marL="2857500" marR="0" indent="-5715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30000"/>
        <a:buFontTx/>
        <a:buBlip>
          <a:blip r:embed="rId15"/>
        </a:buBlip>
        <a:tabLst/>
        <a:defRPr sz="4600" b="0" i="0" u="none" strike="noStrike" cap="none" spc="0" baseline="0">
          <a:ln>
            <a:noFill/>
          </a:ln>
          <a:solidFill>
            <a:srgbClr val="606060"/>
          </a:solidFill>
          <a:uFillTx/>
          <a:latin typeface="+mn-lt"/>
          <a:ea typeface="+mn-ea"/>
          <a:cs typeface="+mn-cs"/>
          <a:sym typeface="Gill Sans"/>
        </a:defRPr>
      </a:lvl5pPr>
      <a:lvl6pPr marL="3429000" marR="0" indent="-5715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30000"/>
        <a:buFontTx/>
        <a:buBlip>
          <a:blip r:embed="rId15"/>
        </a:buBlip>
        <a:tabLst/>
        <a:defRPr sz="4600" b="0" i="0" u="none" strike="noStrike" cap="none" spc="0" baseline="0">
          <a:ln>
            <a:noFill/>
          </a:ln>
          <a:solidFill>
            <a:srgbClr val="606060"/>
          </a:solidFill>
          <a:uFillTx/>
          <a:latin typeface="+mn-lt"/>
          <a:ea typeface="+mn-ea"/>
          <a:cs typeface="+mn-cs"/>
          <a:sym typeface="Gill Sans"/>
        </a:defRPr>
      </a:lvl6pPr>
      <a:lvl7pPr marL="4000500" marR="0" indent="-5715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30000"/>
        <a:buFontTx/>
        <a:buBlip>
          <a:blip r:embed="rId15"/>
        </a:buBlip>
        <a:tabLst/>
        <a:defRPr sz="4600" b="0" i="0" u="none" strike="noStrike" cap="none" spc="0" baseline="0">
          <a:ln>
            <a:noFill/>
          </a:ln>
          <a:solidFill>
            <a:srgbClr val="606060"/>
          </a:solidFill>
          <a:uFillTx/>
          <a:latin typeface="+mn-lt"/>
          <a:ea typeface="+mn-ea"/>
          <a:cs typeface="+mn-cs"/>
          <a:sym typeface="Gill Sans"/>
        </a:defRPr>
      </a:lvl7pPr>
      <a:lvl8pPr marL="4572000" marR="0" indent="-5715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30000"/>
        <a:buFontTx/>
        <a:buBlip>
          <a:blip r:embed="rId15"/>
        </a:buBlip>
        <a:tabLst/>
        <a:defRPr sz="4600" b="0" i="0" u="none" strike="noStrike" cap="none" spc="0" baseline="0">
          <a:ln>
            <a:noFill/>
          </a:ln>
          <a:solidFill>
            <a:srgbClr val="606060"/>
          </a:solidFill>
          <a:uFillTx/>
          <a:latin typeface="+mn-lt"/>
          <a:ea typeface="+mn-ea"/>
          <a:cs typeface="+mn-cs"/>
          <a:sym typeface="Gill Sans"/>
        </a:defRPr>
      </a:lvl8pPr>
      <a:lvl9pPr marL="5143500" marR="0" indent="-5715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30000"/>
        <a:buFontTx/>
        <a:buBlip>
          <a:blip r:embed="rId15"/>
        </a:buBlip>
        <a:tabLst/>
        <a:defRPr sz="4600" b="0" i="0" u="none" strike="noStrike" cap="none" spc="0" baseline="0">
          <a:ln>
            <a:noFill/>
          </a:ln>
          <a:solidFill>
            <a:srgbClr val="606060"/>
          </a:solidFill>
          <a:uFillTx/>
          <a:latin typeface="+mn-lt"/>
          <a:ea typeface="+mn-ea"/>
          <a:cs typeface="+mn-cs"/>
          <a:sym typeface="Gill Sans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ti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4.tif"/><Relationship Id="rId3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Relationship Id="rId3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Relationship Id="rId3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Relationship Id="rId3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Meet the code ninjas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Meet the code ninjas</a:t>
            </a:r>
          </a:p>
        </p:txBody>
      </p:sp>
      <p:sp>
        <p:nvSpPr>
          <p:cNvPr id="126" name="Dean Narendra…"/>
          <p:cNvSpPr txBox="1">
            <a:spLocks noGrp="1"/>
          </p:cNvSpPr>
          <p:nvPr>
            <p:ph type="subTitle" sz="half" idx="1"/>
          </p:nvPr>
        </p:nvSpPr>
        <p:spPr>
          <a:xfrm>
            <a:off x="7369317" y="7829550"/>
            <a:ext cx="15807780" cy="4603750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defTabSz="693419">
              <a:defRPr sz="5376"/>
            </a:pPr>
            <a:r>
              <a:t>Dean Narendra</a:t>
            </a:r>
          </a:p>
          <a:p>
            <a:pPr defTabSz="693419">
              <a:defRPr sz="5376"/>
            </a:pPr>
            <a:r>
              <a:t>Nikola Chobanov</a:t>
            </a:r>
          </a:p>
          <a:p>
            <a:pPr defTabSz="693419">
              <a:defRPr sz="5376"/>
            </a:pPr>
            <a:r>
              <a:t>Tao Hua</a:t>
            </a:r>
          </a:p>
          <a:p>
            <a:pPr defTabSz="693419">
              <a:defRPr sz="5376"/>
            </a:pPr>
            <a:r>
              <a:t>Coen Stange</a:t>
            </a:r>
          </a:p>
          <a:p>
            <a:pPr defTabSz="693419">
              <a:defRPr sz="5376"/>
            </a:pPr>
            <a:r>
              <a:t>Bilger Yahov</a:t>
            </a:r>
          </a:p>
        </p:txBody>
      </p:sp>
      <p:pic>
        <p:nvPicPr>
          <p:cNvPr id="127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35843" y="7729339"/>
            <a:ext cx="4643439" cy="480417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Current host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Current hosting</a:t>
            </a:r>
          </a:p>
        </p:txBody>
      </p:sp>
      <p:pic>
        <p:nvPicPr>
          <p:cNvPr id="158" name="cover-deploy-to-github-pages.png" descr="cover-deploy-to-github-page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490705" y="5540350"/>
            <a:ext cx="11137389" cy="50737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59" name="Microsoft-Azure-logo.png" descr="Microsoft-Azure-log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54150" y="4003741"/>
            <a:ext cx="7617100" cy="7617101"/>
          </a:xfrm>
          <a:prstGeom prst="rect">
            <a:avLst/>
          </a:prstGeom>
          <a:ln w="12700">
            <a:miter lim="400000"/>
          </a:ln>
        </p:spPr>
      </p:pic>
      <p:sp>
        <p:nvSpPr>
          <p:cNvPr id="160" name="Distributed System…"/>
          <p:cNvSpPr txBox="1"/>
          <p:nvPr/>
        </p:nvSpPr>
        <p:spPr>
          <a:xfrm>
            <a:off x="3808902" y="9899671"/>
            <a:ext cx="5221896" cy="157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Distributed System</a:t>
            </a:r>
          </a:p>
          <a:p>
            <a:r>
              <a:t>(Docker)</a:t>
            </a:r>
          </a:p>
        </p:txBody>
      </p:sp>
      <p:sp>
        <p:nvSpPr>
          <p:cNvPr id="161" name="Line"/>
          <p:cNvSpPr/>
          <p:nvPr/>
        </p:nvSpPr>
        <p:spPr>
          <a:xfrm flipV="1">
            <a:off x="12192000" y="4748606"/>
            <a:ext cx="0" cy="7636080"/>
          </a:xfrm>
          <a:prstGeom prst="line">
            <a:avLst/>
          </a:prstGeom>
          <a:ln w="38100">
            <a:solidFill>
              <a:srgbClr val="6F6A5A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200"/>
            </a:pPr>
            <a:endParaRPr/>
          </a:p>
        </p:txBody>
      </p:sp>
      <p:sp>
        <p:nvSpPr>
          <p:cNvPr id="162" name="Static Files…"/>
          <p:cNvSpPr txBox="1"/>
          <p:nvPr/>
        </p:nvSpPr>
        <p:spPr>
          <a:xfrm>
            <a:off x="16562337" y="9899671"/>
            <a:ext cx="2994126" cy="157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Static Files</a:t>
            </a:r>
          </a:p>
          <a:p>
            <a:r>
              <a:t>(Web-app)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GraphQL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r>
              <a:rPr lang="en-US" dirty="0" smtClean="0"/>
              <a:t>The better REST-</a:t>
            </a:r>
            <a:r>
              <a:rPr lang="en-US" dirty="0" err="1" smtClean="0"/>
              <a:t>api</a:t>
            </a:r>
            <a:endParaRPr lang="en-US" dirty="0" smtClean="0"/>
          </a:p>
          <a:p>
            <a:r>
              <a:rPr lang="en-US" dirty="0" smtClean="0"/>
              <a:t>Less round-trips to server</a:t>
            </a:r>
          </a:p>
          <a:p>
            <a:r>
              <a:rPr lang="en-US" dirty="0" smtClean="0"/>
              <a:t>Client is less dependent on server</a:t>
            </a:r>
          </a:p>
          <a:p>
            <a:r>
              <a:rPr lang="en-US" dirty="0" smtClean="0"/>
              <a:t>Client describes to the server what data it wants (Query language)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8830" y="4445000"/>
            <a:ext cx="7620000" cy="76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2772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Screen Shot 2017-10-19 at 19.02.46.png" descr="Screen Shot 2017-10-19 at 19.02.4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06850" y="3600450"/>
            <a:ext cx="16370300" cy="65151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ntr" presetSubtype="1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4" grpId="1" animBg="1" advAuto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rcRect t="35658" b="32275"/>
          <a:stretch>
            <a:fillRect/>
          </a:stretch>
        </p:blipFill>
        <p:spPr>
          <a:xfrm>
            <a:off x="5746353" y="4791075"/>
            <a:ext cx="12891297" cy="413369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7" name="3678.deprecated.png" descr="3678.deprecated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9779" y="3089898"/>
            <a:ext cx="19884442" cy="753620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7" grpId="1" animBg="1" advAuto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Introduc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Introduction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Image" descr="Image"/>
          <p:cNvPicPr>
            <a:picLocks noGrp="1"/>
          </p:cNvPicPr>
          <p:nvPr>
            <p:ph type="pic" idx="13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860045" y="4122536"/>
            <a:ext cx="10998201" cy="8102601"/>
          </a:xfrm>
          <a:prstGeom prst="rect">
            <a:avLst/>
          </a:prstGeom>
        </p:spPr>
      </p:pic>
      <p:sp>
        <p:nvSpPr>
          <p:cNvPr id="132" name="TODO: introduc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TODO: introduction</a:t>
            </a:r>
          </a:p>
        </p:txBody>
      </p:sp>
      <p:sp>
        <p:nvSpPr>
          <p:cNvPr id="133" name="Body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3"/>
              </a:buBlip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Way of work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Way of working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–Steve Jobs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–Steve Jobs</a:t>
            </a:r>
          </a:p>
        </p:txBody>
      </p:sp>
      <p:sp>
        <p:nvSpPr>
          <p:cNvPr id="138" name="“Great things in business are never done by one person,…"/>
          <p:cNvSpPr txBox="1">
            <a:spLocks noGrp="1"/>
          </p:cNvSpPr>
          <p:nvPr>
            <p:ph type="body" idx="14"/>
          </p:nvPr>
        </p:nvSpPr>
        <p:spPr>
          <a:xfrm>
            <a:off x="2387600" y="5622488"/>
            <a:ext cx="19621500" cy="1722121"/>
          </a:xfrm>
          <a:prstGeom prst="rect">
            <a:avLst/>
          </a:prstGeom>
        </p:spPr>
        <p:txBody>
          <a:bodyPr/>
          <a:lstStyle/>
          <a:p>
            <a:r>
              <a:t>“Great things in business are never done by one person, </a:t>
            </a:r>
          </a:p>
          <a:p>
            <a:r>
              <a:t>they are done by a team of people” 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Image" descr="Image"/>
          <p:cNvPicPr>
            <a:picLocks noGrp="1"/>
          </p:cNvPicPr>
          <p:nvPr>
            <p:ph type="pic" idx="13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860045" y="4122536"/>
            <a:ext cx="10998201" cy="8102601"/>
          </a:xfrm>
          <a:prstGeom prst="rect">
            <a:avLst/>
          </a:prstGeom>
        </p:spPr>
      </p:pic>
      <p:sp>
        <p:nvSpPr>
          <p:cNvPr id="141" name="TODO: way of work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TODO: way of working</a:t>
            </a:r>
          </a:p>
        </p:txBody>
      </p:sp>
      <p:sp>
        <p:nvSpPr>
          <p:cNvPr id="142" name="Body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3"/>
              </a:buBlip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oftware architecture"/>
          <p:cNvSpPr txBox="1">
            <a:spLocks noGrp="1"/>
          </p:cNvSpPr>
          <p:nvPr>
            <p:ph type="title"/>
          </p:nvPr>
        </p:nvSpPr>
        <p:spPr>
          <a:xfrm>
            <a:off x="952500" y="11035252"/>
            <a:ext cx="22479000" cy="1574801"/>
          </a:xfrm>
          <a:prstGeom prst="rect">
            <a:avLst/>
          </a:prstGeom>
        </p:spPr>
        <p:txBody>
          <a:bodyPr/>
          <a:lstStyle/>
          <a:p>
            <a:r>
              <a:t>Software architecture</a:t>
            </a:r>
          </a:p>
        </p:txBody>
      </p:sp>
      <p:grpSp>
        <p:nvGrpSpPr>
          <p:cNvPr id="147" name="c4.png"/>
          <p:cNvGrpSpPr/>
          <p:nvPr/>
        </p:nvGrpSpPr>
        <p:grpSpPr>
          <a:xfrm>
            <a:off x="5880100" y="1145651"/>
            <a:ext cx="12623801" cy="9613901"/>
            <a:chOff x="0" y="0"/>
            <a:chExt cx="12623800" cy="9613900"/>
          </a:xfrm>
        </p:grpSpPr>
        <p:pic>
          <p:nvPicPr>
            <p:cNvPr id="146" name="c4.png" descr="c4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6587" t="10600" r="6587" b="2575"/>
            <a:stretch>
              <a:fillRect/>
            </a:stretch>
          </p:blipFill>
          <p:spPr>
            <a:xfrm>
              <a:off x="127000" y="88900"/>
              <a:ext cx="12369800" cy="9283700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45" name="c4.png" descr="c4.png"/>
            <p:cNvPicPr>
              <a:picLocks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2623800" cy="9613900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Engine.png" descr="Engin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18960" y="3921125"/>
            <a:ext cx="8890001" cy="8750300"/>
          </a:xfrm>
          <a:prstGeom prst="rect">
            <a:avLst/>
          </a:prstGeom>
          <a:ln w="12700">
            <a:miter lim="400000"/>
          </a:ln>
        </p:spPr>
      </p:pic>
      <p:sp>
        <p:nvSpPr>
          <p:cNvPr id="150" name="Make distributed system more easy!…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3"/>
              </a:buBlip>
            </a:pPr>
            <a:r>
              <a:t>Make distributed system more easy!</a:t>
            </a:r>
          </a:p>
          <a:p>
            <a:pPr>
              <a:buBlip>
                <a:blip r:embed="rId3"/>
              </a:buBlip>
            </a:pPr>
            <a:r>
              <a:t>Each application runs inside a container</a:t>
            </a:r>
          </a:p>
          <a:p>
            <a:pPr>
              <a:buBlip>
                <a:blip r:embed="rId3"/>
              </a:buBlip>
            </a:pPr>
            <a:r>
              <a:t>Publicly available containers like PostgreSQL and Redis</a:t>
            </a:r>
          </a:p>
          <a:p>
            <a:pPr>
              <a:buBlip>
                <a:blip r:embed="rId3"/>
              </a:buBlip>
            </a:pPr>
            <a:r>
              <a:t>Run the whole system and test the whole system</a:t>
            </a:r>
          </a:p>
          <a:p>
            <a:pPr>
              <a:buBlip>
                <a:blip r:embed="rId3"/>
              </a:buBlip>
            </a:pPr>
            <a:r>
              <a:t>No need of mock tests, no problems with compatibility in production</a:t>
            </a:r>
          </a:p>
        </p:txBody>
      </p:sp>
      <p:sp>
        <p:nvSpPr>
          <p:cNvPr id="151" name="Docke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Docker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9" grpId="1" animBg="1" advAuto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Travis-Ci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Travis-Ci</a:t>
            </a:r>
          </a:p>
        </p:txBody>
      </p:sp>
      <p:sp>
        <p:nvSpPr>
          <p:cNvPr id="154" name="Continuous integration…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Continuous integration</a:t>
            </a:r>
          </a:p>
          <a:p>
            <a:pPr>
              <a:buBlip>
                <a:blip r:embed="rId2"/>
              </a:buBlip>
            </a:pPr>
            <a:r>
              <a:t>Tests triggered by commits</a:t>
            </a:r>
          </a:p>
          <a:p>
            <a:pPr>
              <a:buBlip>
                <a:blip r:embed="rId2"/>
              </a:buBlip>
            </a:pPr>
            <a:r>
              <a:t>Automatic deploy after passed tests</a:t>
            </a:r>
          </a:p>
        </p:txBody>
      </p:sp>
      <p:pic>
        <p:nvPicPr>
          <p:cNvPr id="155" name="TravisCI-Mascot-1.png" descr="TravisCI-Mascot-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181350" y="5140325"/>
            <a:ext cx="6362700" cy="63119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5" grpId="1" animBg="1" advAuto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New_Template3">
  <a:themeElements>
    <a:clrScheme name="New_Template3">
      <a:dk1>
        <a:srgbClr val="606060"/>
      </a:dk1>
      <a:lt1>
        <a:srgbClr val="006060"/>
      </a:lt1>
      <a:dk2>
        <a:srgbClr val="5B5854"/>
      </a:dk2>
      <a:lt2>
        <a:srgbClr val="C9C3BA"/>
      </a:lt2>
      <a:accent1>
        <a:srgbClr val="708CA5"/>
      </a:accent1>
      <a:accent2>
        <a:srgbClr val="80A7A7"/>
      </a:accent2>
      <a:accent3>
        <a:srgbClr val="98A66D"/>
      </a:accent3>
      <a:accent4>
        <a:srgbClr val="CF9E5B"/>
      </a:accent4>
      <a:accent5>
        <a:srgbClr val="C87C6D"/>
      </a:accent5>
      <a:accent6>
        <a:srgbClr val="837B9A"/>
      </a:accent6>
      <a:hlink>
        <a:srgbClr val="0000FF"/>
      </a:hlink>
      <a:folHlink>
        <a:srgbClr val="FF00FF"/>
      </a:folHlink>
    </a:clrScheme>
    <a:fontScheme name="New_Template3">
      <a:majorFont>
        <a:latin typeface="Gill Sans Light"/>
        <a:ea typeface="Gill Sans Light"/>
        <a:cs typeface="Gill Sans Light"/>
      </a:majorFont>
      <a:minorFont>
        <a:latin typeface="Gill Sans"/>
        <a:ea typeface="Gill Sans"/>
        <a:cs typeface="Gill Sans"/>
      </a:minorFont>
    </a:fontScheme>
    <a:fmtScheme name="New_Template3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2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  <a:uFillTx/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38100" cap="flat">
          <a:solidFill>
            <a:srgbClr val="6F6A5A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606060"/>
            </a:solidFill>
            <a:effectLst/>
            <a:uFillTx/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New_Template3">
  <a:themeElements>
    <a:clrScheme name="New_Template3">
      <a:dk1>
        <a:srgbClr val="000000"/>
      </a:dk1>
      <a:lt1>
        <a:srgbClr val="FFFFFF"/>
      </a:lt1>
      <a:dk2>
        <a:srgbClr val="5B5854"/>
      </a:dk2>
      <a:lt2>
        <a:srgbClr val="C9C3BA"/>
      </a:lt2>
      <a:accent1>
        <a:srgbClr val="708CA5"/>
      </a:accent1>
      <a:accent2>
        <a:srgbClr val="80A7A7"/>
      </a:accent2>
      <a:accent3>
        <a:srgbClr val="98A66D"/>
      </a:accent3>
      <a:accent4>
        <a:srgbClr val="CF9E5B"/>
      </a:accent4>
      <a:accent5>
        <a:srgbClr val="C87C6D"/>
      </a:accent5>
      <a:accent6>
        <a:srgbClr val="837B9A"/>
      </a:accent6>
      <a:hlink>
        <a:srgbClr val="0000FF"/>
      </a:hlink>
      <a:folHlink>
        <a:srgbClr val="FF00FF"/>
      </a:folHlink>
    </a:clrScheme>
    <a:fontScheme name="New_Template3">
      <a:majorFont>
        <a:latin typeface="Gill Sans Light"/>
        <a:ea typeface="Gill Sans Light"/>
        <a:cs typeface="Gill Sans Light"/>
      </a:majorFont>
      <a:minorFont>
        <a:latin typeface="Gill Sans"/>
        <a:ea typeface="Gill Sans"/>
        <a:cs typeface="Gill Sans"/>
      </a:minorFont>
    </a:fontScheme>
    <a:fmtScheme name="New_Template3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2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  <a:uFillTx/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38100" cap="flat">
          <a:solidFill>
            <a:srgbClr val="6F6A5A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606060"/>
            </a:solidFill>
            <a:effectLst/>
            <a:uFillTx/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144</Words>
  <Application>Microsoft Macintosh PowerPoint</Application>
  <PresentationFormat>Custom</PresentationFormat>
  <Paragraphs>34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Gill Sans</vt:lpstr>
      <vt:lpstr>Gill Sans Light</vt:lpstr>
      <vt:lpstr>Helvetica</vt:lpstr>
      <vt:lpstr>Helvetica Neue</vt:lpstr>
      <vt:lpstr>New_Template3</vt:lpstr>
      <vt:lpstr>Meet the code ninjas</vt:lpstr>
      <vt:lpstr>Introduction</vt:lpstr>
      <vt:lpstr>TODO: introduction</vt:lpstr>
      <vt:lpstr>Way of working</vt:lpstr>
      <vt:lpstr>PowerPoint Presentation</vt:lpstr>
      <vt:lpstr>TODO: way of working</vt:lpstr>
      <vt:lpstr>Software architecture</vt:lpstr>
      <vt:lpstr>Docker</vt:lpstr>
      <vt:lpstr>Travis-Ci</vt:lpstr>
      <vt:lpstr>Current hosting</vt:lpstr>
      <vt:lpstr>GraphQL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Meet the code ninjas</dc:title>
  <cp:lastModifiedBy>Stange,Coen C.J.J.</cp:lastModifiedBy>
  <cp:revision>3</cp:revision>
  <dcterms:modified xsi:type="dcterms:W3CDTF">2017-10-19T17:24:30Z</dcterms:modified>
</cp:coreProperties>
</file>